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21" r:id="rId13"/>
  </p:sldMasterIdLst>
  <p:sldIdLst>
    <p:sldId id="258" r:id="rId15"/>
    <p:sldId id="259" r:id="rId16"/>
  </p:sldIdLst>
  <p:sldSz cx="12192000" cy="16256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F6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7015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viewProps" Target="viewProps.xml"></Relationship><Relationship Id="rId18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2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79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76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06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31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2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42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91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89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1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1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6042771361526.pn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639422137273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mobile/Containers/Data/Application/DCE961B1-812A-433E-AEEF-A5CFF0EE8C83/tmp/_d/fImage1604277136152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16256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/var/mobile/Containers/Data/Application/DCE961B1-812A-433E-AEEF-A5CFF0EE8C83/tmp/_d/fImage163942213727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16256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O_E</dc:creator>
  <cp:lastModifiedBy>이희진</cp:lastModifiedBy>
  <dc:title>PowerPoint 프레젠테이션</dc:title>
  <dcterms:modified xsi:type="dcterms:W3CDTF">2022-10-05T07:04:16Z</dcterms:modified>
</cp:coreProperties>
</file>